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4"/>
  </p:sldMasterIdLst>
  <p:notesMasterIdLst>
    <p:notesMasterId r:id="rId6"/>
  </p:notesMasterIdLst>
  <p:sldIdLst>
    <p:sldId id="2147378882" r:id="rId5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585C9"/>
    <a:srgbClr val="0070C0"/>
    <a:srgbClr val="00B050"/>
    <a:srgbClr val="70AD47"/>
    <a:srgbClr val="DAE3F3"/>
    <a:srgbClr val="FFF2CC"/>
    <a:srgbClr val="A8BF99"/>
    <a:srgbClr val="92C172"/>
    <a:srgbClr val="D2E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6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r">
              <a:defRPr sz="1300"/>
            </a:lvl1pPr>
          </a:lstStyle>
          <a:p>
            <a:fld id="{7EE5BBA3-23BA-421E-A6B2-40CBB36E4AC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8" tIns="47307" rIns="94618" bIns="473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7"/>
            <a:ext cx="5678778" cy="4029439"/>
          </a:xfrm>
          <a:prstGeom prst="rect">
            <a:avLst/>
          </a:prstGeom>
        </p:spPr>
        <p:txBody>
          <a:bodyPr vert="horz" lIns="94618" tIns="47307" rIns="94618" bIns="473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6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r">
              <a:defRPr sz="13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B07-3C11-4E91-82C8-DFAC405F34A7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63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9115-78FD-496B-B525-6D05422C13C6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3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9143-874B-4D35-8122-6C21EE99DA16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39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08FE-D774-448D-B2E3-C42CB1AE8803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63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25B7-DFB6-43C2-A8E7-7263DB790BCD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D9F2-2830-48B7-A100-D480327B2337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2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1D93-3B08-461A-9300-588392DE87E2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15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EEB2-AED9-48CB-B30E-0EB8D826A80E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67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5AC9-C7CA-414A-B270-984B3848FD0C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73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A064-E48F-466A-A223-CCEA9F5DA5E8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58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DAF-E9A9-49F2-8DF0-7E305146E226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4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803F-6D14-4F99-A627-5200AE3BA759}" type="datetime1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9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905522" y="516950"/>
            <a:ext cx="1007467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086261"/>
              </p:ext>
            </p:extLst>
          </p:nvPr>
        </p:nvGraphicFramePr>
        <p:xfrm>
          <a:off x="6398003" y="3642626"/>
          <a:ext cx="4585826" cy="225367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546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21260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579104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7009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08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10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4937" marR="34937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35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550045"/>
              </p:ext>
            </p:extLst>
          </p:nvPr>
        </p:nvGraphicFramePr>
        <p:xfrm>
          <a:off x="6398003" y="718931"/>
          <a:ext cx="4554041" cy="120237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77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04371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562894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482631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5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5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75041"/>
              </p:ext>
            </p:extLst>
          </p:nvPr>
        </p:nvGraphicFramePr>
        <p:xfrm>
          <a:off x="986586" y="2867152"/>
          <a:ext cx="4971501" cy="200357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5094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887703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9234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9871" marR="69871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69871" marR="69871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97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6725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省エネを意識し、不必要・非効率なエネルギー消費をしない（照明、空調、ウォームビズ・クールビズ、燃費効率のよい機械の利用等）ように努める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4415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601622"/>
              </p:ext>
            </p:extLst>
          </p:nvPr>
        </p:nvGraphicFramePr>
        <p:xfrm>
          <a:off x="1006336" y="730532"/>
          <a:ext cx="4958334" cy="90328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365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20716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901026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8529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4937" marR="34937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5179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環境負荷低減に配慮した肥料等の調達を検討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93650"/>
              </p:ext>
            </p:extLst>
          </p:nvPr>
        </p:nvGraphicFramePr>
        <p:xfrm>
          <a:off x="993169" y="1754702"/>
          <a:ext cx="4971501" cy="9733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30870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34119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90651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92896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580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環境負荷低減に配慮した肥料等の調達を検討（再掲）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13899"/>
              </p:ext>
            </p:extLst>
          </p:nvPr>
        </p:nvGraphicFramePr>
        <p:xfrm>
          <a:off x="999753" y="5011619"/>
          <a:ext cx="4958334" cy="89339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3775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42495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878086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41253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4937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808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56078"/>
              </p:ext>
            </p:extLst>
          </p:nvPr>
        </p:nvGraphicFramePr>
        <p:xfrm>
          <a:off x="6398003" y="2081916"/>
          <a:ext cx="4582197" cy="142210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07425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700706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574066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</a:tblGrid>
              <a:tr h="35133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61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445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marL="88736" marR="88736" marT="44368" marB="44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872783" y="125813"/>
            <a:ext cx="5525220" cy="388274"/>
          </a:xfrm>
          <a:prstGeom prst="rect">
            <a:avLst/>
          </a:prstGeom>
          <a:noFill/>
        </p:spPr>
        <p:txBody>
          <a:bodyPr wrap="none" lIns="88736" tIns="44368" rIns="88736" bIns="44368" rtlCol="0" anchor="t">
            <a:spAutoFit/>
          </a:bodyPr>
          <a:lstStyle/>
          <a:p>
            <a:pPr defTabSz="443690">
              <a:defRPr/>
            </a:pPr>
            <a:r>
              <a:rPr kumimoji="1" lang="ja-JP" altLang="en-US" sz="1941" b="1" dirty="0">
                <a:solidFill>
                  <a:prstClr val="black"/>
                </a:solidFill>
                <a:latin typeface="Meiryo UI"/>
                <a:ea typeface="Meiryo UI"/>
              </a:rPr>
              <a:t>環境負荷低減のクロスコンプライアンス チェックシート</a:t>
            </a:r>
            <a:endParaRPr kumimoji="1" lang="en-US" altLang="ja-JP" sz="1941" b="1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1A0A6-AF2C-A7E5-3834-E8DD397BD797}"/>
              </a:ext>
            </a:extLst>
          </p:cNvPr>
          <p:cNvSpPr txBox="1"/>
          <p:nvPr/>
        </p:nvSpPr>
        <p:spPr>
          <a:xfrm>
            <a:off x="8558784" y="-7889"/>
            <a:ext cx="2656967" cy="361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3690">
              <a:defRPr/>
            </a:pPr>
            <a:r>
              <a:rPr kumimoji="1" lang="ja-JP" altLang="en-US" sz="1747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（参考様式第１号別紙）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AAB77E-4F05-D7FB-6B17-D2C45A3B5DD6}"/>
              </a:ext>
            </a:extLst>
          </p:cNvPr>
          <p:cNvSpPr txBox="1"/>
          <p:nvPr/>
        </p:nvSpPr>
        <p:spPr>
          <a:xfrm>
            <a:off x="1006336" y="5899159"/>
            <a:ext cx="9058890" cy="450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3690">
              <a:defRPr/>
            </a:pPr>
            <a:r>
              <a:rPr kumimoji="1" lang="ja-JP" altLang="en-US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注１　</a:t>
            </a:r>
            <a:r>
              <a:rPr kumimoji="1" lang="en-US" altLang="ja-JP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の記載内容に「該当しない」場合には□にチェックしてください。この場合、当該項目の申請時のチェックは不要です。</a:t>
            </a:r>
            <a:endParaRPr kumimoji="1" lang="en-US" altLang="ja-JP" sz="1164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443690">
              <a:defRPr/>
            </a:pPr>
            <a:r>
              <a:rPr kumimoji="1" lang="ja-JP" altLang="en-US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２　⑫の「関係法令の遵守」については、肥料の品質の確保等に関する法律</a:t>
            </a:r>
            <a:r>
              <a:rPr kumimoji="1" lang="zh-CN" altLang="en-US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（昭和</a:t>
            </a:r>
            <a:r>
              <a:rPr kumimoji="1" lang="en-US" altLang="zh-CN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kumimoji="1" lang="zh-CN" altLang="en-US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zh-CN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127</a:t>
            </a:r>
            <a:r>
              <a:rPr kumimoji="1" lang="zh-CN" altLang="en-US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号）</a:t>
            </a:r>
            <a:r>
              <a:rPr kumimoji="1" lang="ja-JP" altLang="en-US" sz="1164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を遵守することを示します。</a:t>
            </a:r>
            <a:endParaRPr kumimoji="1" lang="en-US" altLang="ja-JP" sz="1164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313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7" ma:contentTypeDescription="新しいドキュメントを作成します。" ma:contentTypeScope="" ma:versionID="cb7d7524ead931ed0796bd43a21189c1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07a2ad95d7477178400f15fd50cc3589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b2e4c93b-5622-4e45-80a4-511108a4e5c8" xsi:nil="true"/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</documentManagement>
</p:properties>
</file>

<file path=customXml/itemProps1.xml><?xml version="1.0" encoding="utf-8"?>
<ds:datastoreItem xmlns:ds="http://schemas.openxmlformats.org/officeDocument/2006/customXml" ds:itemID="{3B3E2F94-8AD9-4DF4-8E95-796A74632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4c93b-5622-4e45-80a4-511108a4e5c8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7C2A7-38FF-433F-972F-B0D0DCFF91B9}">
  <ds:schemaRefs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85ec59af-1a16-40a0-b163-384e34c79a5c"/>
    <ds:schemaRef ds:uri="b2e4c93b-5622-4e45-80a4-511108a4e5c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176</TotalTime>
  <Words>485</Words>
  <Application>Microsoft Office PowerPoint</Application>
  <PresentationFormat>ワイド画面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坂田 浩之(SAKATA Hiroyuki)</cp:lastModifiedBy>
  <cp:revision>5</cp:revision>
  <cp:lastPrinted>2024-01-09T07:58:35Z</cp:lastPrinted>
  <dcterms:created xsi:type="dcterms:W3CDTF">2023-04-07T00:51:12Z</dcterms:created>
  <dcterms:modified xsi:type="dcterms:W3CDTF">2024-06-25T07:35:28Z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